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7" r:id="rId1"/>
  </p:sldMasterIdLst>
  <p:notesMasterIdLst>
    <p:notesMasterId r:id="rId12"/>
  </p:notesMasterIdLst>
  <p:sldIdLst>
    <p:sldId id="256" r:id="rId2"/>
    <p:sldId id="258" r:id="rId3"/>
    <p:sldId id="259" r:id="rId4"/>
    <p:sldId id="3714" r:id="rId5"/>
    <p:sldId id="296" r:id="rId6"/>
    <p:sldId id="3704" r:id="rId7"/>
    <p:sldId id="3706" r:id="rId8"/>
    <p:sldId id="3709" r:id="rId9"/>
    <p:sldId id="3711" r:id="rId10"/>
    <p:sldId id="3713" r:id="rId1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Sora" panose="020B0604020202020204" charset="0"/>
      <p:regular r:id="rId14"/>
      <p:bold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A6D1D2-BE34-42C3-A645-911B7EB71822}">
  <a:tblStyle styleId="{BCA6D1D2-BE34-42C3-A645-911B7EB718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9BFADD-5641-4415-A406-2DBDF76A1A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5" autoAdjust="0"/>
    <p:restoredTop sz="94650"/>
  </p:normalViewPr>
  <p:slideViewPr>
    <p:cSldViewPr snapToGrid="0" snapToObjects="1">
      <p:cViewPr varScale="1">
        <p:scale>
          <a:sx n="131" d="100"/>
          <a:sy n="131" d="100"/>
        </p:scale>
        <p:origin x="9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874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56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8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82138"/>
            <a:ext cx="6726063" cy="206957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3182884"/>
            <a:ext cx="2307831" cy="2077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1942559"/>
            <a:ext cx="6726064" cy="12452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1942559"/>
            <a:ext cx="2307832" cy="1245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1" y="2050282"/>
            <a:ext cx="6108101" cy="1029803"/>
          </a:xfrm>
        </p:spPr>
        <p:txBody>
          <a:bodyPr anchor="b">
            <a:noAutofit/>
          </a:bodyPr>
          <a:lstStyle>
            <a:lvl1pPr algn="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3295530"/>
            <a:ext cx="6108101" cy="838265"/>
          </a:xfrm>
        </p:spPr>
        <p:txBody>
          <a:bodyPr>
            <a:normAutofit/>
          </a:bodyPr>
          <a:lstStyle>
            <a:lvl1pPr marL="0" indent="0" algn="r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1510" y="2062753"/>
            <a:ext cx="878916" cy="101733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5844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3533713"/>
            <a:ext cx="7210394" cy="339788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0242" y="457198"/>
            <a:ext cx="7210394" cy="2692181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39" y="3877188"/>
            <a:ext cx="7210397" cy="46722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482"/>
            <a:ext cx="865613" cy="81809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121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457198"/>
            <a:ext cx="7210394" cy="2694563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3712"/>
            <a:ext cx="865613" cy="81809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135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92" y="457199"/>
            <a:ext cx="6539158" cy="227704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1717" y="2740034"/>
            <a:ext cx="611743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3533712"/>
            <a:ext cx="7210394" cy="81809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7679" y="56108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7107" y="227514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98344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46471"/>
            <a:ext cx="7828359" cy="240873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4447216"/>
            <a:ext cx="1202248" cy="1082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3425991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7939371" y="3425991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39" y="3533712"/>
            <a:ext cx="7210397" cy="44140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0" y="3975112"/>
            <a:ext cx="7210397" cy="376691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47092" y="3532444"/>
            <a:ext cx="865613" cy="81809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8350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01917" y="564921"/>
            <a:ext cx="7218720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95709" y="1752655"/>
            <a:ext cx="2302526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0241" y="2267005"/>
            <a:ext cx="2287277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7019" y="1752655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59103" y="2267005"/>
            <a:ext cx="2297430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18117" y="1752655"/>
            <a:ext cx="230251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418117" y="2267005"/>
            <a:ext cx="2302519" cy="218513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517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0242" y="564921"/>
            <a:ext cx="7210395" cy="81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0239" y="3223127"/>
            <a:ext cx="228727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0239" y="1752655"/>
            <a:ext cx="228727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0239" y="3655324"/>
            <a:ext cx="2287279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59103" y="3223127"/>
            <a:ext cx="229743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59103" y="1752655"/>
            <a:ext cx="2297430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58088" y="3655323"/>
            <a:ext cx="2300473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423009" y="3223127"/>
            <a:ext cx="22976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423008" y="1752655"/>
            <a:ext cx="229762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422915" y="3655321"/>
            <a:ext cx="2300672" cy="79681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0330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46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6087155" y="1402046"/>
            <a:ext cx="3830241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7401152" y="4029302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96923" y="457198"/>
            <a:ext cx="805352" cy="3265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457198"/>
            <a:ext cx="6652503" cy="3994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05344" y="4452141"/>
            <a:ext cx="2057400" cy="273844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4452141"/>
            <a:ext cx="4595104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73163" y="4048975"/>
            <a:ext cx="865613" cy="818092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6960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2" hasCustomPrompt="1"/>
          </p:nvPr>
        </p:nvSpPr>
        <p:spPr>
          <a:xfrm>
            <a:off x="145620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 hasCustomPrompt="1"/>
          </p:nvPr>
        </p:nvSpPr>
        <p:spPr>
          <a:xfrm>
            <a:off x="145620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5475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5" hasCustomPrompt="1"/>
          </p:nvPr>
        </p:nvSpPr>
        <p:spPr>
          <a:xfrm>
            <a:off x="4155475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 hasCustomPrompt="1"/>
          </p:nvPr>
        </p:nvSpPr>
        <p:spPr>
          <a:xfrm>
            <a:off x="6854750" y="1252725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 hasCustomPrompt="1"/>
          </p:nvPr>
        </p:nvSpPr>
        <p:spPr>
          <a:xfrm>
            <a:off x="6854750" y="2990946"/>
            <a:ext cx="833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72000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8"/>
          </p:nvPr>
        </p:nvSpPr>
        <p:spPr>
          <a:xfrm>
            <a:off x="3419275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9"/>
          </p:nvPr>
        </p:nvSpPr>
        <p:spPr>
          <a:xfrm>
            <a:off x="6118550" y="1921925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3"/>
          </p:nvPr>
        </p:nvSpPr>
        <p:spPr>
          <a:xfrm>
            <a:off x="72000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4"/>
          </p:nvPr>
        </p:nvSpPr>
        <p:spPr>
          <a:xfrm>
            <a:off x="3419275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5"/>
          </p:nvPr>
        </p:nvSpPr>
        <p:spPr>
          <a:xfrm>
            <a:off x="6118550" y="3660200"/>
            <a:ext cx="23055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23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849125"/>
            <a:ext cx="4244400" cy="10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Sora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720000" y="1951675"/>
            <a:ext cx="4244400" cy="23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0119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253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96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877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68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1971-E320-456C-8B67-8B88B9AF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88499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7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3718D-73D9-4361-9254-1A8D6C5B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88586E3-F188-4180-8D43-CF184C61D61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377D-5F9A-42F4-9A90-25B0CAD0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7DE87-D0BB-4AB2-935A-2164B6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7503" y="4767263"/>
            <a:ext cx="767847" cy="273844"/>
          </a:xfrm>
          <a:prstGeom prst="rect">
            <a:avLst/>
          </a:prstGeom>
        </p:spPr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30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12FC-90FF-4B94-9263-B812CCB5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036D0-E6B5-434C-940A-96676C27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586E3-F188-4180-8D43-CF184C61D618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CBDD0-5377-499C-A75C-DCB6DEF0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1BD4D-1490-4F18-8CD7-D2ADC24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6F9FF-6AF2-484B-8F9F-115FCAB9F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94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5180"/>
            <a:ext cx="7828359" cy="240873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8" y="3065926"/>
            <a:ext cx="1202248" cy="108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0447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39369" y="20447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2" y="2152421"/>
            <a:ext cx="7210395" cy="818091"/>
          </a:xfrm>
        </p:spPr>
        <p:txBody>
          <a:bodyPr anchor="ctr">
            <a:normAutofit/>
          </a:bodyPr>
          <a:lstStyle>
            <a:lvl1pPr algn="r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2" y="3174129"/>
            <a:ext cx="7210395" cy="1278013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7092" y="2152422"/>
            <a:ext cx="865613" cy="81809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9036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240" y="1752655"/>
            <a:ext cx="3523769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5592" y="1752655"/>
            <a:ext cx="3525044" cy="2699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450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0" y="564922"/>
            <a:ext cx="7210397" cy="81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9763" y="1752655"/>
            <a:ext cx="3354245" cy="51985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42" y="2272507"/>
            <a:ext cx="3523766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5116" y="1752655"/>
            <a:ext cx="3355521" cy="51905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95593" y="2272507"/>
            <a:ext cx="3525044" cy="21796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60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2107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9772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1" y="564920"/>
            <a:ext cx="7210394" cy="810705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1752655"/>
            <a:ext cx="4206252" cy="2699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1" y="1752654"/>
            <a:ext cx="2842559" cy="2699488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8828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7680"/>
            <a:ext cx="7828359" cy="240873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0" y="1478425"/>
            <a:ext cx="1202248" cy="1082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7200"/>
            <a:ext cx="7828359" cy="1026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7939371" y="457200"/>
            <a:ext cx="1202248" cy="10261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243" y="564921"/>
            <a:ext cx="7210393" cy="8107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1250" y="1752656"/>
            <a:ext cx="4069387" cy="2699484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242" y="1752655"/>
            <a:ext cx="2907192" cy="269948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593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241" y="564921"/>
            <a:ext cx="7210396" cy="81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241" y="1752655"/>
            <a:ext cx="7210396" cy="269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3236" y="445214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241" y="4452141"/>
            <a:ext cx="51529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7092" y="564921"/>
            <a:ext cx="865613" cy="818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267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7" r:id="rId19"/>
    <p:sldLayoutId id="2147483758" r:id="rId20"/>
    <p:sldLayoutId id="2147483759" r:id="rId21"/>
    <p:sldLayoutId id="2147483731" r:id="rId22"/>
    <p:sldLayoutId id="2147483734" r:id="rId23"/>
    <p:sldLayoutId id="2147483736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ctrTitle"/>
          </p:nvPr>
        </p:nvSpPr>
        <p:spPr>
          <a:xfrm>
            <a:off x="1281709" y="440383"/>
            <a:ext cx="6023988" cy="23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latin typeface="Arial Rounded MT Bold" panose="020F0704030504030204" pitchFamily="34" charset="77"/>
              </a:rPr>
              <a:t>FRONT END PROJECT</a:t>
            </a:r>
            <a:br>
              <a:rPr lang="en" sz="4900" dirty="0">
                <a:latin typeface="Arial Rounded MT Bold" panose="020F0704030504030204" pitchFamily="34" charset="77"/>
              </a:rPr>
            </a:br>
            <a:endParaRPr sz="1800" dirty="0">
              <a:latin typeface="Arial Rounded MT Bold" panose="020F0704030504030204" pitchFamily="34" charset="77"/>
            </a:endParaRPr>
          </a:p>
        </p:txBody>
      </p:sp>
      <p:sp>
        <p:nvSpPr>
          <p:cNvPr id="295" name="Google Shape;295;p28"/>
          <p:cNvSpPr txBox="1">
            <a:spLocks noGrp="1"/>
          </p:cNvSpPr>
          <p:nvPr>
            <p:ph type="subTitle" idx="1"/>
          </p:nvPr>
        </p:nvSpPr>
        <p:spPr>
          <a:xfrm>
            <a:off x="5238418" y="4094294"/>
            <a:ext cx="5682300" cy="852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Anshuman Sharma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  2110990222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 Rounded MT Bold" panose="020F0704030504030204" pitchFamily="34" charset="77"/>
              </a:rPr>
              <a:t>G5</a:t>
            </a:r>
            <a:endParaRPr sz="1400" dirty="0">
              <a:latin typeface="Arial Rounded MT Bold" panose="020F0704030504030204" pitchFamily="34" charset="77"/>
            </a:endParaRPr>
          </a:p>
        </p:txBody>
      </p:sp>
      <p:cxnSp>
        <p:nvCxnSpPr>
          <p:cNvPr id="296" name="Google Shape;296;p28"/>
          <p:cNvCxnSpPr>
            <a:cxnSpLocks/>
          </p:cNvCxnSpPr>
          <p:nvPr/>
        </p:nvCxnSpPr>
        <p:spPr>
          <a:xfrm>
            <a:off x="1730850" y="3689559"/>
            <a:ext cx="474993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860D2C-710D-474E-A2C4-C177C8BF1655}"/>
              </a:ext>
            </a:extLst>
          </p:cNvPr>
          <p:cNvSpPr txBox="1"/>
          <p:nvPr/>
        </p:nvSpPr>
        <p:spPr>
          <a:xfrm>
            <a:off x="2921372" y="3831075"/>
            <a:ext cx="2744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INSTRUCTOR:MR.LOVISH ARORA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37CA94-EB5F-274D-8A1F-6D74D2FEB8BB}"/>
              </a:ext>
            </a:extLst>
          </p:cNvPr>
          <p:cNvSpPr txBox="1"/>
          <p:nvPr/>
        </p:nvSpPr>
        <p:spPr>
          <a:xfrm>
            <a:off x="3045890" y="2879949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rial Rounded MT Bold" panose="020F0704030504030204" pitchFamily="34" charset="77"/>
              </a:rPr>
              <a:t>THE Z.COM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E92B-4C85-9F43-8CF0-A2B3E424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96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Table of contents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1" name="Google Shape;311;p30"/>
          <p:cNvSpPr txBox="1">
            <a:spLocks noGrp="1"/>
          </p:cNvSpPr>
          <p:nvPr>
            <p:ph type="title" idx="2"/>
          </p:nvPr>
        </p:nvSpPr>
        <p:spPr>
          <a:xfrm>
            <a:off x="610139" y="1142419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01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2" name="Google Shape;312;p30"/>
          <p:cNvSpPr txBox="1">
            <a:spLocks noGrp="1"/>
          </p:cNvSpPr>
          <p:nvPr>
            <p:ph type="title" idx="3"/>
          </p:nvPr>
        </p:nvSpPr>
        <p:spPr>
          <a:xfrm>
            <a:off x="623100" y="2637926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04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3" name="Google Shape;313;p30"/>
          <p:cNvSpPr txBox="1">
            <a:spLocks noGrp="1"/>
          </p:cNvSpPr>
          <p:nvPr>
            <p:ph type="title" idx="4"/>
          </p:nvPr>
        </p:nvSpPr>
        <p:spPr>
          <a:xfrm>
            <a:off x="610139" y="1667562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02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 idx="5"/>
          </p:nvPr>
        </p:nvSpPr>
        <p:spPr>
          <a:xfrm>
            <a:off x="610139" y="3075780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05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title" idx="6"/>
          </p:nvPr>
        </p:nvSpPr>
        <p:spPr>
          <a:xfrm>
            <a:off x="610139" y="2129906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03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title" idx="7"/>
          </p:nvPr>
        </p:nvSpPr>
        <p:spPr>
          <a:xfrm>
            <a:off x="623100" y="3523278"/>
            <a:ext cx="833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06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subTitle" idx="1"/>
          </p:nvPr>
        </p:nvSpPr>
        <p:spPr>
          <a:xfrm>
            <a:off x="929144" y="1128225"/>
            <a:ext cx="2305500" cy="496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subTitle" idx="8"/>
          </p:nvPr>
        </p:nvSpPr>
        <p:spPr>
          <a:xfrm>
            <a:off x="1146400" y="1654151"/>
            <a:ext cx="2305500" cy="447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Why Choose Us?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subTitle" idx="9"/>
          </p:nvPr>
        </p:nvSpPr>
        <p:spPr>
          <a:xfrm>
            <a:off x="541652" y="2098998"/>
            <a:ext cx="2305500" cy="474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0" name="Google Shape;320;p30"/>
          <p:cNvSpPr txBox="1">
            <a:spLocks noGrp="1"/>
          </p:cNvSpPr>
          <p:nvPr>
            <p:ph type="subTitle" idx="13"/>
          </p:nvPr>
        </p:nvSpPr>
        <p:spPr>
          <a:xfrm>
            <a:off x="831868" y="2604856"/>
            <a:ext cx="2305500" cy="474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77"/>
              </a:rPr>
              <a:t>Challenges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1" name="Google Shape;321;p30"/>
          <p:cNvSpPr txBox="1">
            <a:spLocks noGrp="1"/>
          </p:cNvSpPr>
          <p:nvPr>
            <p:ph type="subTitle" idx="14"/>
          </p:nvPr>
        </p:nvSpPr>
        <p:spPr>
          <a:xfrm>
            <a:off x="899724" y="3072275"/>
            <a:ext cx="2305500" cy="412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77"/>
              </a:rPr>
              <a:t>Screenshots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22" name="Google Shape;322;p30"/>
          <p:cNvSpPr txBox="1">
            <a:spLocks noGrp="1"/>
          </p:cNvSpPr>
          <p:nvPr>
            <p:ph type="subTitle" idx="15"/>
          </p:nvPr>
        </p:nvSpPr>
        <p:spPr>
          <a:xfrm>
            <a:off x="949805" y="3484384"/>
            <a:ext cx="2305500" cy="412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Future Scope</a:t>
            </a:r>
            <a:endParaRPr dirty="0">
              <a:latin typeface="Arial Rounded MT Bold" panose="020F0704030504030204" pitchFamily="34" charset="77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59800" y="4263788"/>
            <a:ext cx="177925" cy="8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080BFC-6639-B166-CDBA-10D63D0113A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3529" r="66471">
                        <a14:foregroundMark x1="34477" y1="37057" x2="34314" y2="38420"/>
                        <a14:backgroundMark x1="4575" y1="5450" x2="25000" y2="4360"/>
                        <a14:backgroundMark x1="25000" y1="4360" x2="27124" y2="15804"/>
                        <a14:backgroundMark x1="27124" y1="15804" x2="25327" y2="85559"/>
                        <a14:backgroundMark x1="25327" y1="85559" x2="17647" y2="91008"/>
                        <a14:backgroundMark x1="17647" y1="91008" x2="6209" y2="88556"/>
                        <a14:backgroundMark x1="6209" y1="88556" x2="817" y2="61580"/>
                        <a14:backgroundMark x1="817" y1="61580" x2="4085" y2="27520"/>
                        <a14:backgroundMark x1="4085" y1="27520" x2="2614" y2="8174"/>
                        <a14:backgroundMark x1="75490" y1="6812" x2="83333" y2="7902"/>
                        <a14:backgroundMark x1="83333" y1="7902" x2="88889" y2="57766"/>
                        <a14:backgroundMark x1="88889" y1="57766" x2="86601" y2="91008"/>
                        <a14:backgroundMark x1="86601" y1="91008" x2="79248" y2="95913"/>
                        <a14:backgroundMark x1="79248" y1="95913" x2="74837" y2="75477"/>
                        <a14:backgroundMark x1="74837" y1="75477" x2="74020" y2="6540"/>
                      </a14:backgroundRemoval>
                    </a14:imgEffect>
                  </a14:imgLayer>
                </a14:imgProps>
              </a:ext>
            </a:extLst>
          </a:blip>
          <a:srcRect l="29411" r="29411"/>
          <a:stretch>
            <a:fillRect/>
          </a:stretch>
        </p:blipFill>
        <p:spPr>
          <a:xfrm>
            <a:off x="5839281" y="634764"/>
            <a:ext cx="2298879" cy="3515595"/>
          </a:xfrm>
        </p:spPr>
      </p:pic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651906" y="787165"/>
            <a:ext cx="4244400" cy="564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Introduction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49780" y="1350073"/>
            <a:ext cx="4645179" cy="3310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THEZ.COM is not just another e-commerce platform; it's a groundbreaking revolution in the online shopping sphere. In a world that's rapidly embracing the digital realm, THEZ.COM stands as your ultimate destination for an unparalleled shopping adventure. We pride ourselves on being more than just a marketplace; we're a gateway to a world where limitless possibilities converge with your deepest desires.</a:t>
            </a:r>
          </a:p>
          <a:p>
            <a:pPr algn="l"/>
            <a:r>
              <a:rPr lang="en-US" sz="1600" b="0" i="0" dirty="0">
                <a:solidFill>
                  <a:srgbClr val="D1D5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Embrace the Future of Shopping with THEZ.COM.</a:t>
            </a:r>
          </a:p>
          <a:p>
            <a:pPr marL="152400" lvl="0" indent="0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endParaRPr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3F6807-031B-C537-83CC-E3C6D43C4F65}"/>
              </a:ext>
            </a:extLst>
          </p:cNvPr>
          <p:cNvSpPr txBox="1"/>
          <p:nvPr/>
        </p:nvSpPr>
        <p:spPr>
          <a:xfrm>
            <a:off x="543236" y="105028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Arial Rounded MT Bold" panose="020F0704030504030204" pitchFamily="34" charset="0"/>
              </a:rPr>
              <a:t>WHY THEZ</a:t>
            </a:r>
            <a:endParaRPr lang="en-IN" sz="28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AFBE2-6E19-F673-67BF-92536BA1B7B3}"/>
              </a:ext>
            </a:extLst>
          </p:cNvPr>
          <p:cNvSpPr txBox="1"/>
          <p:nvPr/>
        </p:nvSpPr>
        <p:spPr>
          <a:xfrm>
            <a:off x="543236" y="177314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The" gives presence to the topic. It gives specific attention”.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E0EFF-9D25-F9AF-0BF6-E59D45D1322F}"/>
              </a:ext>
            </a:extLst>
          </p:cNvPr>
          <p:cNvSpPr txBox="1"/>
          <p:nvPr/>
        </p:nvSpPr>
        <p:spPr>
          <a:xfrm>
            <a:off x="543236" y="257175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Z in Electrical terms is called impedance that means Opposition to flow of current. If you take others as flow then we are here to revolutionize and change the flow in our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favor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BD18F9-7CB1-95EF-3D09-F68F7097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77" y="1163341"/>
            <a:ext cx="2288695" cy="23355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9908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622724" y="452236"/>
            <a:ext cx="4244400" cy="676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Why Choose Us?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1043537" y="1484748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hy should you choose </a:t>
            </a:r>
            <a:r>
              <a:rPr lang="en-IN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THEZ.COM</a:t>
            </a:r>
            <a:r>
              <a:rPr lang="en-IN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over other e-commerce websites? </a:t>
            </a:r>
            <a:r>
              <a:rPr lang="en-US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are a few reasons why you'll love shopping with us: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u="none" strike="noStrike" dirty="0">
              <a:effectLst/>
              <a:latin typeface="Arial Rounded MT Bold" panose="020F0704030504030204" pitchFamily="34" charset="77"/>
            </a:endParaRPr>
          </a:p>
          <a:p>
            <a:pPr marL="171450" indent="-171450" algn="just"/>
            <a:r>
              <a:rPr lang="en-IN" b="1" dirty="0">
                <a:latin typeface="Arial Rounded MT Bold" panose="020F0704030504030204" pitchFamily="34" charset="0"/>
              </a:rPr>
              <a:t>Quality Assurance</a:t>
            </a:r>
            <a:endParaRPr lang="en-IN" b="1" i="0" u="none" strike="noStrike" dirty="0">
              <a:effectLst/>
              <a:latin typeface="Arial Rounded MT Bold" panose="020F0704030504030204" pitchFamily="34" charset="0"/>
            </a:endParaRPr>
          </a:p>
          <a:p>
            <a:pPr marL="171450" indent="-171450" algn="just"/>
            <a:r>
              <a:rPr lang="en-IN" b="1" i="0" dirty="0">
                <a:effectLst/>
                <a:latin typeface="Arial Rounded MT Bold" panose="020F0704030504030204" pitchFamily="34" charset="0"/>
              </a:rPr>
              <a:t>Easy Navigation</a:t>
            </a:r>
            <a:endParaRPr lang="en-IN" dirty="0">
              <a:solidFill>
                <a:srgbClr val="D1D5DB"/>
              </a:solidFill>
              <a:latin typeface="Arial Rounded MT Bold" panose="020F0704030504030204" pitchFamily="34" charset="0"/>
            </a:endParaRPr>
          </a:p>
          <a:p>
            <a:pPr marL="171450" indent="-171450" algn="just"/>
            <a:r>
              <a:rPr lang="en-IN" i="0" u="none" strike="noStrike" dirty="0">
                <a:effectLst/>
                <a:latin typeface="Arial Rounded MT Bold" panose="020F0704030504030204" pitchFamily="34" charset="0"/>
              </a:rPr>
              <a:t>Fast and Reliable Shipping</a:t>
            </a:r>
          </a:p>
          <a:p>
            <a:pPr marL="171450" indent="-171450" algn="just"/>
            <a:r>
              <a:rPr lang="en-IN" b="1" i="0" dirty="0">
                <a:effectLst/>
                <a:latin typeface="Arial Rounded MT Bold" panose="020F0704030504030204" pitchFamily="34" charset="0"/>
              </a:rPr>
              <a:t>Exceptional Customer Service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Why choose us - experienced web designing company, creative designs,  affordable web solutions, quick product delivery">
            <a:extLst>
              <a:ext uri="{FF2B5EF4-FFF2-40B4-BE49-F238E27FC236}">
                <a16:creationId xmlns:a16="http://schemas.microsoft.com/office/drawing/2014/main" id="{C65DBC49-33D9-13D9-1068-BBDB073B4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0466" y1="23204" x2="30466" y2="23204"/>
                        <a14:foregroundMark x1="34409" y1="23204" x2="34409" y2="23204"/>
                        <a14:foregroundMark x1="59140" y1="12155" x2="59140" y2="12155"/>
                        <a14:foregroundMark x1="31541" y1="31492" x2="31541" y2="31492"/>
                        <a14:foregroundMark x1="78853" y1="33702" x2="78853" y2="33702"/>
                        <a14:foregroundMark x1="73835" y1="17127" x2="73835" y2="17127"/>
                        <a14:foregroundMark x1="70251" y1="44199" x2="70251" y2="44199"/>
                        <a14:foregroundMark x1="79570" y1="55801" x2="79570" y2="55801"/>
                        <a14:foregroundMark x1="73477" y1="66851" x2="73477" y2="66851"/>
                        <a14:foregroundMark x1="73118" y1="62983" x2="73118" y2="62983"/>
                        <a14:foregroundMark x1="69534" y1="66851" x2="69534" y2="66851"/>
                        <a14:foregroundMark x1="55197" y1="63536" x2="55197" y2="63536"/>
                        <a14:foregroundMark x1="58065" y1="57459" x2="58065" y2="57459"/>
                        <a14:foregroundMark x1="67384" y1="50829" x2="67384" y2="50829"/>
                        <a14:foregroundMark x1="69176" y1="45856" x2="69176" y2="45856"/>
                        <a14:foregroundMark x1="22222" y1="50276" x2="22222" y2="50276"/>
                        <a14:foregroundMark x1="20789" y1="48619" x2="20789" y2="48619"/>
                        <a14:foregroundMark x1="21864" y1="41989" x2="21864" y2="41989"/>
                        <a14:foregroundMark x1="21864" y1="36464" x2="21864" y2="36464"/>
                        <a14:foregroundMark x1="22939" y1="34254" x2="22939" y2="34254"/>
                        <a14:foregroundMark x1="20072" y1="27624" x2="20072" y2="27624"/>
                        <a14:foregroundMark x1="23297" y1="66298" x2="23297" y2="66298"/>
                        <a14:foregroundMark x1="18638" y1="73481" x2="18638" y2="73481"/>
                        <a14:foregroundMark x1="28315" y1="85083" x2="28315" y2="85083"/>
                        <a14:foregroundMark x1="27599" y1="76796" x2="27599" y2="76796"/>
                        <a14:foregroundMark x1="27599" y1="74586" x2="27599" y2="74586"/>
                        <a14:foregroundMark x1="30466" y1="71823" x2="30466" y2="71823"/>
                        <a14:foregroundMark x1="25806" y1="79558" x2="25806" y2="79558"/>
                        <a14:foregroundMark x1="22939" y1="84530" x2="22939" y2="84530"/>
                        <a14:foregroundMark x1="23297" y1="83978" x2="23297" y2="83978"/>
                        <a14:foregroundMark x1="79211" y1="73481" x2="79211" y2="73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24" y="1599592"/>
            <a:ext cx="2739016" cy="19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09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Goals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1188981" y="2005450"/>
            <a:ext cx="4244400" cy="1657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 sales and Revenue</a:t>
            </a:r>
            <a:endParaRPr lang="en-IN" sz="20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IN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Expand Customer Base</a:t>
            </a:r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IN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Improve Customer Retention</a:t>
            </a:r>
            <a:endParaRPr lang="en-IN" sz="20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/>
            <a:r>
              <a:rPr lang="en-I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User Experience</a:t>
            </a:r>
          </a:p>
          <a:p>
            <a:pPr marL="171450" indent="-171450"/>
            <a:r>
              <a:rPr lang="en-IN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Data for Insights</a:t>
            </a:r>
            <a:endParaRPr lang="en-IN" sz="2000" b="1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Bullseye Stock Illustrations – 23,844 Bullseye Stock Illustrations, Vectors  &amp; Clipart - Dreamstime">
            <a:extLst>
              <a:ext uri="{FF2B5EF4-FFF2-40B4-BE49-F238E27FC236}">
                <a16:creationId xmlns:a16="http://schemas.microsoft.com/office/drawing/2014/main" id="{24B192C0-10A6-61FB-57D8-CB26816C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1" b="89871" l="10000" r="90000">
                        <a14:foregroundMark x1="40875" y1="45488" x2="40875" y2="45488"/>
                        <a14:foregroundMark x1="39000" y1="45488" x2="39000" y2="45488"/>
                        <a14:foregroundMark x1="39000" y1="45488" x2="39000" y2="45488"/>
                        <a14:foregroundMark x1="35500" y1="43646" x2="35500" y2="43646"/>
                        <a14:foregroundMark x1="36000" y1="43831" x2="49625" y2="49171"/>
                        <a14:foregroundMark x1="49625" y1="49171" x2="43125" y2="33517"/>
                        <a14:foregroundMark x1="43125" y1="33517" x2="45000" y2="39779"/>
                        <a14:foregroundMark x1="37375" y1="37385" x2="49875" y2="32044"/>
                        <a14:foregroundMark x1="49875" y1="32044" x2="53875" y2="41436"/>
                        <a14:foregroundMark x1="45125" y1="41252" x2="41000" y2="63904"/>
                        <a14:foregroundMark x1="41000" y1="63904" x2="54000" y2="64273"/>
                        <a14:foregroundMark x1="54000" y1="64273" x2="54750" y2="58748"/>
                        <a14:foregroundMark x1="55000" y1="55249" x2="57500" y2="76059"/>
                        <a14:foregroundMark x1="57500" y1="76059" x2="44875" y2="68877"/>
                        <a14:foregroundMark x1="44875" y1="68877" x2="44875" y2="68508"/>
                        <a14:foregroundMark x1="58750" y1="58011" x2="52375" y2="52486"/>
                        <a14:foregroundMark x1="46250" y1="58379" x2="46500" y2="59669"/>
                        <a14:foregroundMark x1="32875" y1="46777" x2="42375" y2="76980"/>
                        <a14:foregroundMark x1="42375" y1="76980" x2="42500" y2="74586"/>
                        <a14:foregroundMark x1="58000" y1="65562" x2="59750" y2="48066"/>
                        <a14:foregroundMark x1="59750" y1="48066" x2="57875" y2="46041"/>
                        <a14:foregroundMark x1="82125" y1="8471" x2="82125" y2="8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44" y="469325"/>
            <a:ext cx="3736975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41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Challenges: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1951674"/>
            <a:ext cx="4244400" cy="295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b="0" i="0" u="none" strike="noStrike" dirty="0">
                <a:solidFill>
                  <a:schemeClr val="tx1"/>
                </a:solidFill>
                <a:effectLst/>
                <a:latin typeface="Arial Rounded MT Bold" panose="020F0704030504030204" pitchFamily="34" charset="77"/>
              </a:rPr>
              <a:t>Finding relevant stuff</a:t>
            </a: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latin typeface="Arial Rounded MT Bold" panose="020F0704030504030204" pitchFamily="34" charset="77"/>
              </a:rPr>
              <a:t>Making</a:t>
            </a: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Fully-Functional Shopping cart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Peformance</a:t>
            </a:r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 </a:t>
            </a:r>
            <a:r>
              <a:rPr lang="en-IN" dirty="0">
                <a:latin typeface="Arial Rounded MT Bold" panose="020F0704030504030204" pitchFamily="34" charset="77"/>
              </a:rPr>
              <a:t>Enhancing</a:t>
            </a: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dirty="0">
                <a:solidFill>
                  <a:schemeClr val="tx1"/>
                </a:solidFill>
                <a:latin typeface="Arial Rounded MT Bold" panose="020F0704030504030204" pitchFamily="34" charset="77"/>
              </a:rPr>
              <a:t>Content Presentation</a:t>
            </a:r>
          </a:p>
          <a:p>
            <a:pPr marL="171450" indent="-171450"/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0" i="0" u="none" strike="noStrike" dirty="0">
                <a:effectLst/>
                <a:latin typeface="Arial Rounded MT Bold" panose="020F0704030504030204" pitchFamily="34" charset="77"/>
              </a:rPr>
              <a:t>Choosing </a:t>
            </a:r>
            <a:r>
              <a:rPr lang="en-IN" dirty="0">
                <a:latin typeface="Arial Rounded MT Bold" panose="020F0704030504030204" pitchFamily="34" charset="77"/>
              </a:rPr>
              <a:t>colours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</p:txBody>
      </p:sp>
      <p:pic>
        <p:nvPicPr>
          <p:cNvPr id="3074" name="Picture 2" descr="8 Employee Training Challenges And Solutions To Overcome Them">
            <a:extLst>
              <a:ext uri="{FF2B5EF4-FFF2-40B4-BE49-F238E27FC236}">
                <a16:creationId xmlns:a16="http://schemas.microsoft.com/office/drawing/2014/main" id="{F6AC34BD-4E23-C104-02EF-3385ACA8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5417" y1="29459" x2="35417" y2="29459"/>
                        <a14:foregroundMark x1="14583" y1="28981" x2="14583" y2="28981"/>
                        <a14:foregroundMark x1="11833" y1="43631" x2="11833" y2="43631"/>
                        <a14:foregroundMark x1="45917" y1="17516" x2="45917" y2="17516"/>
                        <a14:foregroundMark x1="66500" y1="20223" x2="66500" y2="20223"/>
                        <a14:foregroundMark x1="86500" y1="19108" x2="86500" y2="19108"/>
                        <a14:foregroundMark x1="66667" y1="20064" x2="66667" y2="20064"/>
                        <a14:foregroundMark x1="66833" y1="19268" x2="66833" y2="192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440" y="1256029"/>
            <a:ext cx="3962400" cy="263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96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CE5BB-ECC5-373F-DEAD-C608A89B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" y="205601"/>
            <a:ext cx="3774440" cy="1960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8C3A6-FB7D-9F30-0FA8-A1AF3EDDD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205600"/>
            <a:ext cx="3721206" cy="1960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CACA0-24D1-8F8D-7A9A-584AAFF2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" y="2894682"/>
            <a:ext cx="3784599" cy="2043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E4D844-44C9-CBF1-03F9-9996B923B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2894682"/>
            <a:ext cx="3721207" cy="2043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E91A4-BDC8-E62D-0D9E-A5E15753F428}"/>
              </a:ext>
            </a:extLst>
          </p:cNvPr>
          <p:cNvSpPr txBox="1"/>
          <p:nvPr/>
        </p:nvSpPr>
        <p:spPr>
          <a:xfrm>
            <a:off x="3677920" y="229942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latin typeface="Arial Rounded MT Bold" panose="020F0704030504030204" pitchFamily="34" charset="77"/>
              </a:rPr>
              <a:t>ScreenShots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7823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77"/>
              </a:rPr>
              <a:t>Future Plans:</a:t>
            </a:r>
            <a:endParaRPr dirty="0">
              <a:latin typeface="Arial Rounded MT Bold" panose="020F0704030504030204" pitchFamily="34" charset="77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720000" y="2150457"/>
            <a:ext cx="4244400" cy="2580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Enhancing User Experience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i="0" u="none" strike="noStrike" dirty="0">
                <a:effectLst/>
                <a:latin typeface="Arial Rounded MT Bold" panose="020F0704030504030204" pitchFamily="34" charset="77"/>
              </a:rPr>
              <a:t>Expanding Business</a:t>
            </a:r>
          </a:p>
          <a:p>
            <a:pPr marL="171450" indent="-171450"/>
            <a:endParaRPr lang="en-IN" b="1" i="0" u="none" strike="noStrike" dirty="0">
              <a:effectLst/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dirty="0">
                <a:latin typeface="Arial Rounded MT Bold" panose="020F0704030504030204" pitchFamily="34" charset="77"/>
              </a:rPr>
              <a:t>Making Mobile App</a:t>
            </a:r>
          </a:p>
          <a:p>
            <a:pPr marL="0" indent="0">
              <a:buNone/>
            </a:pPr>
            <a:endParaRPr lang="en-IN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  <a:p>
            <a:pPr marL="171450" indent="-171450"/>
            <a:r>
              <a:rPr lang="en-IN" b="1" dirty="0">
                <a:solidFill>
                  <a:schemeClr val="tx1"/>
                </a:solidFill>
                <a:latin typeface="Arial Rounded MT Bold" panose="020F0704030504030204" pitchFamily="34" charset="77"/>
              </a:rPr>
              <a:t>Attracting Customers</a:t>
            </a:r>
            <a:endParaRPr lang="en-IN" b="0" i="0" u="none" strike="noStrike" dirty="0">
              <a:solidFill>
                <a:schemeClr val="tx1"/>
              </a:solidFill>
              <a:effectLst/>
              <a:latin typeface="Arial Rounded MT Bold" panose="020F070403050403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06858-CFE5-BD4E-B934-24082018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65" y="1383125"/>
            <a:ext cx="2875115" cy="23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7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4F37881-3E19-0D47-850C-7F5D8B70E4D9}">
  <we:reference id="wa200003052" version="2.0.0.0" store="en-GB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A972507-C688-8A4C-9CED-538F31D055A5}">
  <we:reference id="wa104380510" version="1.0.0.3" store="en-GB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73</TotalTime>
  <Words>257</Words>
  <Application>Microsoft Office PowerPoint</Application>
  <PresentationFormat>On-screen Show (16:9)</PresentationFormat>
  <Paragraphs>59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Rounded MT Bold</vt:lpstr>
      <vt:lpstr>arial</vt:lpstr>
      <vt:lpstr>Sora</vt:lpstr>
      <vt:lpstr>Trebuchet MS</vt:lpstr>
      <vt:lpstr>Berlin</vt:lpstr>
      <vt:lpstr>FRONT END PROJECT </vt:lpstr>
      <vt:lpstr>Table of contents</vt:lpstr>
      <vt:lpstr>Introduction</vt:lpstr>
      <vt:lpstr>PowerPoint Presentation</vt:lpstr>
      <vt:lpstr>Why Choose Us?</vt:lpstr>
      <vt:lpstr>Goals</vt:lpstr>
      <vt:lpstr>Challenges:</vt:lpstr>
      <vt:lpstr>PowerPoint Presentation</vt:lpstr>
      <vt:lpstr>Future Plans: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PROJECT</dc:title>
  <dc:creator>91781</dc:creator>
  <cp:lastModifiedBy>Anshuman sharma</cp:lastModifiedBy>
  <cp:revision>5</cp:revision>
  <dcterms:modified xsi:type="dcterms:W3CDTF">2023-10-26T01:39:02Z</dcterms:modified>
</cp:coreProperties>
</file>